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Noto Sans T Chinese" panose="02020500000000000000" charset="-120"/>
      <p:regular r:id="rId27"/>
    </p:embeddedFont>
    <p:embeddedFont>
      <p:font typeface="王漢宗特黑體" panose="02020500000000000000" charset="-120"/>
      <p:regular r:id="rId28"/>
    </p:embeddedFont>
    <p:embeddedFont>
      <p:font typeface="Arcade Gamer" panose="02020500000000000000" charset="0"/>
      <p:regular r:id="rId29"/>
    </p:embeddedFont>
    <p:embeddedFont>
      <p:font typeface="Montserrat" panose="00000500000000000000" pitchFamily="2" charset="0"/>
      <p:regular r:id="rId30"/>
    </p:embeddedFont>
    <p:embeddedFont>
      <p:font typeface="Montserrat Bold" panose="00000800000000000000" charset="0"/>
      <p:regular r:id="rId31"/>
    </p:embeddedFont>
    <p:embeddedFont>
      <p:font typeface="Space Mono" panose="02020500000000000000" charset="0"/>
      <p:regular r:id="rId32"/>
    </p:embeddedFont>
    <p:embeddedFont>
      <p:font typeface="Space Mono Bold" panose="020205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73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jpe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jpe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hatgpt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tetr.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01167" y="1028700"/>
            <a:ext cx="2485666" cy="342562"/>
            <a:chOff x="0" y="0"/>
            <a:chExt cx="3314221" cy="45674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2072066" y="1632398"/>
            <a:ext cx="14143867" cy="7625902"/>
          </a:xfrm>
          <a:custGeom>
            <a:avLst/>
            <a:gdLst/>
            <a:ahLst/>
            <a:cxnLst/>
            <a:rect l="l" t="t" r="r" b="b"/>
            <a:pathLst>
              <a:path w="14143867" h="7625902">
                <a:moveTo>
                  <a:pt x="0" y="0"/>
                </a:moveTo>
                <a:lnTo>
                  <a:pt x="14143868" y="0"/>
                </a:lnTo>
                <a:lnTo>
                  <a:pt x="14143868" y="7625902"/>
                </a:lnTo>
                <a:lnTo>
                  <a:pt x="0" y="762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5065679" y="7805351"/>
            <a:ext cx="3044280" cy="274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4192">
                <a:solidFill>
                  <a:srgbClr val="FFFFFF"/>
                </a:solidFill>
                <a:latin typeface="王漢宗特黑體"/>
                <a:ea typeface="王漢宗特黑體"/>
              </a:rPr>
              <a:t>{第18組}</a:t>
            </a:r>
          </a:p>
          <a:p>
            <a:pPr algn="ctr">
              <a:lnSpc>
                <a:spcPts val="5869"/>
              </a:lnSpc>
            </a:pPr>
            <a:r>
              <a:rPr lang="en-US" sz="4192">
                <a:solidFill>
                  <a:srgbClr val="FFFFFF"/>
                </a:solidFill>
                <a:ea typeface="王漢宗特黑體"/>
              </a:rPr>
              <a:t>張元儒</a:t>
            </a:r>
          </a:p>
          <a:p>
            <a:pPr algn="ctr">
              <a:lnSpc>
                <a:spcPts val="5869"/>
              </a:lnSpc>
            </a:pPr>
            <a:r>
              <a:rPr lang="en-US" sz="4192">
                <a:solidFill>
                  <a:srgbClr val="FFFFFF"/>
                </a:solidFill>
                <a:ea typeface="王漢宗特黑體"/>
              </a:rPr>
              <a:t>李昶諭</a:t>
            </a:r>
          </a:p>
          <a:p>
            <a:pPr algn="ctr">
              <a:lnSpc>
                <a:spcPts val="3495"/>
              </a:lnSpc>
            </a:pPr>
            <a:endParaRPr lang="en-US" sz="4192">
              <a:solidFill>
                <a:srgbClr val="FFFFFF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排行榜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3003740" y="1897474"/>
            <a:ext cx="12047583" cy="3096658"/>
          </a:xfrm>
          <a:custGeom>
            <a:avLst/>
            <a:gdLst/>
            <a:ahLst/>
            <a:cxnLst/>
            <a:rect l="l" t="t" r="r" b="b"/>
            <a:pathLst>
              <a:path w="12047583" h="3096658">
                <a:moveTo>
                  <a:pt x="0" y="0"/>
                </a:moveTo>
                <a:lnTo>
                  <a:pt x="12047584" y="0"/>
                </a:lnTo>
                <a:lnTo>
                  <a:pt x="12047584" y="3096659"/>
                </a:lnTo>
                <a:lnTo>
                  <a:pt x="0" y="3096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3229200" y="4994133"/>
            <a:ext cx="11596665" cy="5733763"/>
          </a:xfrm>
          <a:custGeom>
            <a:avLst/>
            <a:gdLst/>
            <a:ahLst/>
            <a:cxnLst/>
            <a:rect l="l" t="t" r="r" b="b"/>
            <a:pathLst>
              <a:path w="11596665" h="5733763">
                <a:moveTo>
                  <a:pt x="0" y="0"/>
                </a:moveTo>
                <a:lnTo>
                  <a:pt x="11596665" y="0"/>
                </a:lnTo>
                <a:lnTo>
                  <a:pt x="11596665" y="5733763"/>
                </a:lnTo>
                <a:lnTo>
                  <a:pt x="0" y="5733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隨機背景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3911982" y="5788893"/>
            <a:ext cx="11538406" cy="3469407"/>
          </a:xfrm>
          <a:custGeom>
            <a:avLst/>
            <a:gdLst/>
            <a:ahLst/>
            <a:cxnLst/>
            <a:rect l="l" t="t" r="r" b="b"/>
            <a:pathLst>
              <a:path w="11538406" h="3469407">
                <a:moveTo>
                  <a:pt x="0" y="0"/>
                </a:moveTo>
                <a:lnTo>
                  <a:pt x="11538406" y="0"/>
                </a:lnTo>
                <a:lnTo>
                  <a:pt x="11538406" y="3469407"/>
                </a:lnTo>
                <a:lnTo>
                  <a:pt x="0" y="3469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1756201" y="2964208"/>
            <a:ext cx="14775598" cy="2179292"/>
          </a:xfrm>
          <a:custGeom>
            <a:avLst/>
            <a:gdLst/>
            <a:ahLst/>
            <a:cxnLst/>
            <a:rect l="l" t="t" r="r" b="b"/>
            <a:pathLst>
              <a:path w="14775598" h="2179292">
                <a:moveTo>
                  <a:pt x="0" y="0"/>
                </a:moveTo>
                <a:lnTo>
                  <a:pt x="14775598" y="0"/>
                </a:lnTo>
                <a:lnTo>
                  <a:pt x="14775598" y="2179292"/>
                </a:lnTo>
                <a:lnTo>
                  <a:pt x="0" y="2179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隨機背景音樂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4230710" y="2814706"/>
            <a:ext cx="10003198" cy="7006551"/>
          </a:xfrm>
          <a:custGeom>
            <a:avLst/>
            <a:gdLst/>
            <a:ahLst/>
            <a:cxnLst/>
            <a:rect l="l" t="t" r="r" b="b"/>
            <a:pathLst>
              <a:path w="10003198" h="7006551">
                <a:moveTo>
                  <a:pt x="0" y="0"/>
                </a:moveTo>
                <a:lnTo>
                  <a:pt x="10003198" y="0"/>
                </a:lnTo>
                <a:lnTo>
                  <a:pt x="10003198" y="7006551"/>
                </a:lnTo>
                <a:lnTo>
                  <a:pt x="0" y="7006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4289714" y="1636787"/>
            <a:ext cx="9230035" cy="928465"/>
          </a:xfrm>
          <a:custGeom>
            <a:avLst/>
            <a:gdLst/>
            <a:ahLst/>
            <a:cxnLst/>
            <a:rect l="l" t="t" r="r" b="b"/>
            <a:pathLst>
              <a:path w="9230035" h="928465">
                <a:moveTo>
                  <a:pt x="0" y="0"/>
                </a:moveTo>
                <a:lnTo>
                  <a:pt x="9230035" y="0"/>
                </a:lnTo>
                <a:lnTo>
                  <a:pt x="9230035" y="928465"/>
                </a:lnTo>
                <a:lnTo>
                  <a:pt x="0" y="9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方塊下落震動特效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4079255" y="3829169"/>
            <a:ext cx="9484867" cy="5880618"/>
          </a:xfrm>
          <a:custGeom>
            <a:avLst/>
            <a:gdLst/>
            <a:ahLst/>
            <a:cxnLst/>
            <a:rect l="l" t="t" r="r" b="b"/>
            <a:pathLst>
              <a:path w="9484867" h="5880618">
                <a:moveTo>
                  <a:pt x="0" y="0"/>
                </a:moveTo>
                <a:lnTo>
                  <a:pt x="9484868" y="0"/>
                </a:lnTo>
                <a:lnTo>
                  <a:pt x="9484868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4079255" y="1890957"/>
            <a:ext cx="5990837" cy="1938212"/>
          </a:xfrm>
          <a:custGeom>
            <a:avLst/>
            <a:gdLst/>
            <a:ahLst/>
            <a:cxnLst/>
            <a:rect l="l" t="t" r="r" b="b"/>
            <a:pathLst>
              <a:path w="5990837" h="1938212">
                <a:moveTo>
                  <a:pt x="0" y="0"/>
                </a:moveTo>
                <a:lnTo>
                  <a:pt x="5990838" y="0"/>
                </a:lnTo>
                <a:lnTo>
                  <a:pt x="5990838" y="1938212"/>
                </a:lnTo>
                <a:lnTo>
                  <a:pt x="0" y="1938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靈敏度調整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3003740" y="1630145"/>
            <a:ext cx="10398334" cy="2917401"/>
          </a:xfrm>
          <a:custGeom>
            <a:avLst/>
            <a:gdLst/>
            <a:ahLst/>
            <a:cxnLst/>
            <a:rect l="l" t="t" r="r" b="b"/>
            <a:pathLst>
              <a:path w="10398334" h="2917401">
                <a:moveTo>
                  <a:pt x="0" y="0"/>
                </a:moveTo>
                <a:lnTo>
                  <a:pt x="10398334" y="0"/>
                </a:lnTo>
                <a:lnTo>
                  <a:pt x="10398334" y="2917401"/>
                </a:lnTo>
                <a:lnTo>
                  <a:pt x="0" y="2917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5580092" y="4651843"/>
            <a:ext cx="5245630" cy="5635157"/>
          </a:xfrm>
          <a:custGeom>
            <a:avLst/>
            <a:gdLst/>
            <a:ahLst/>
            <a:cxnLst/>
            <a:rect l="l" t="t" r="r" b="b"/>
            <a:pathLst>
              <a:path w="5245630" h="5635157">
                <a:moveTo>
                  <a:pt x="0" y="0"/>
                </a:moveTo>
                <a:lnTo>
                  <a:pt x="5245630" y="0"/>
                </a:lnTo>
                <a:lnTo>
                  <a:pt x="5245630" y="5635157"/>
                </a:lnTo>
                <a:lnTo>
                  <a:pt x="0" y="5635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特色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TextBox 26"/>
          <p:cNvSpPr txBox="1"/>
          <p:nvPr/>
        </p:nvSpPr>
        <p:spPr>
          <a:xfrm>
            <a:off x="5084085" y="1560587"/>
            <a:ext cx="8548674" cy="8506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4383">
                <a:solidFill>
                  <a:srgbClr val="FFFFFF"/>
                </a:solidFill>
                <a:ea typeface="Montserrat"/>
              </a:rPr>
              <a:t>頁面切換</a:t>
            </a:r>
          </a:p>
          <a:p>
            <a:pPr algn="l">
              <a:lnSpc>
                <a:spcPts val="6136"/>
              </a:lnSpc>
            </a:pPr>
            <a:r>
              <a:rPr lang="en-US" sz="4383">
                <a:solidFill>
                  <a:srgbClr val="FFFFFF"/>
                </a:solidFill>
                <a:ea typeface="Montserrat"/>
              </a:rPr>
              <a:t>隨機背景</a:t>
            </a:r>
          </a:p>
          <a:p>
            <a:pPr algn="l">
              <a:lnSpc>
                <a:spcPts val="6136"/>
              </a:lnSpc>
            </a:pPr>
            <a:r>
              <a:rPr lang="en-US" sz="4383">
                <a:solidFill>
                  <a:srgbClr val="FFFFFF"/>
                </a:solidFill>
                <a:ea typeface="Montserrat"/>
              </a:rPr>
              <a:t>隨機音樂</a:t>
            </a:r>
          </a:p>
          <a:p>
            <a:pPr algn="l">
              <a:lnSpc>
                <a:spcPts val="6136"/>
              </a:lnSpc>
            </a:pPr>
            <a:r>
              <a:rPr lang="en-US" sz="4383">
                <a:solidFill>
                  <a:srgbClr val="FFFFFF"/>
                </a:solidFill>
                <a:ea typeface="Montserrat"/>
              </a:rPr>
              <a:t>方塊移動音效</a:t>
            </a:r>
          </a:p>
          <a:p>
            <a:pPr algn="l">
              <a:lnSpc>
                <a:spcPts val="6136"/>
              </a:lnSpc>
            </a:pPr>
            <a:r>
              <a:rPr lang="en-US" sz="4383">
                <a:solidFill>
                  <a:srgbClr val="FFFFFF"/>
                </a:solidFill>
                <a:latin typeface="Montserrat"/>
                <a:ea typeface="Montserrat"/>
              </a:rPr>
              <a:t>方塊旋轉(踢牆)</a:t>
            </a:r>
          </a:p>
          <a:p>
            <a:pPr algn="l">
              <a:lnSpc>
                <a:spcPts val="6136"/>
              </a:lnSpc>
            </a:pPr>
            <a:r>
              <a:rPr lang="en-US" sz="4383">
                <a:solidFill>
                  <a:srgbClr val="FFFFFF"/>
                </a:solidFill>
                <a:ea typeface="Montserrat"/>
              </a:rPr>
              <a:t>方塊下落的畫面震動</a:t>
            </a:r>
          </a:p>
          <a:p>
            <a:pPr algn="l">
              <a:lnSpc>
                <a:spcPts val="6136"/>
              </a:lnSpc>
            </a:pPr>
            <a:r>
              <a:rPr lang="en-US" sz="4383">
                <a:solidFill>
                  <a:srgbClr val="FFFFFF"/>
                </a:solidFill>
                <a:ea typeface="Montserrat"/>
              </a:rPr>
              <a:t>遊戲快結束時所跳出的紅色警告</a:t>
            </a:r>
          </a:p>
          <a:p>
            <a:pPr algn="l">
              <a:lnSpc>
                <a:spcPts val="6136"/>
              </a:lnSpc>
            </a:pPr>
            <a:r>
              <a:rPr lang="en-US" sz="4383">
                <a:solidFill>
                  <a:srgbClr val="FFFFFF"/>
                </a:solidFill>
                <a:ea typeface="Montserrat"/>
              </a:rPr>
              <a:t>排行榜系統</a:t>
            </a:r>
          </a:p>
          <a:p>
            <a:pPr algn="l">
              <a:lnSpc>
                <a:spcPts val="6136"/>
              </a:lnSpc>
            </a:pPr>
            <a:r>
              <a:rPr lang="en-US" sz="4383">
                <a:solidFill>
                  <a:srgbClr val="FFFFFF"/>
                </a:solidFill>
                <a:ea typeface="Montserrat"/>
              </a:rPr>
              <a:t>遊戲開始、遊戲死亡動畫</a:t>
            </a:r>
          </a:p>
          <a:p>
            <a:pPr algn="l">
              <a:lnSpc>
                <a:spcPts val="6136"/>
              </a:lnSpc>
            </a:pPr>
            <a:r>
              <a:rPr lang="en-US" sz="4383">
                <a:solidFill>
                  <a:srgbClr val="FFFFFF"/>
                </a:solidFill>
                <a:ea typeface="Montserrat"/>
              </a:rPr>
              <a:t>袋子系統</a:t>
            </a:r>
          </a:p>
          <a:p>
            <a:pPr algn="l">
              <a:lnSpc>
                <a:spcPts val="6136"/>
              </a:lnSpc>
              <a:spcBef>
                <a:spcPct val="0"/>
              </a:spcBef>
            </a:pPr>
            <a:endParaRPr lang="en-US" sz="4383">
              <a:solidFill>
                <a:srgbClr val="FFFFFF"/>
              </a:solidFill>
              <a:ea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頁面切換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2370389" y="1860633"/>
            <a:ext cx="5824322" cy="3133000"/>
          </a:xfrm>
          <a:custGeom>
            <a:avLst/>
            <a:gdLst/>
            <a:ahLst/>
            <a:cxnLst/>
            <a:rect l="l" t="t" r="r" b="b"/>
            <a:pathLst>
              <a:path w="5824322" h="3133000">
                <a:moveTo>
                  <a:pt x="0" y="0"/>
                </a:moveTo>
                <a:lnTo>
                  <a:pt x="5824322" y="0"/>
                </a:lnTo>
                <a:lnTo>
                  <a:pt x="5824322" y="3133000"/>
                </a:lnTo>
                <a:lnTo>
                  <a:pt x="0" y="3133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9358422" y="1901280"/>
            <a:ext cx="6064947" cy="3242220"/>
          </a:xfrm>
          <a:custGeom>
            <a:avLst/>
            <a:gdLst/>
            <a:ahLst/>
            <a:cxnLst/>
            <a:rect l="l" t="t" r="r" b="b"/>
            <a:pathLst>
              <a:path w="6064947" h="3242220">
                <a:moveTo>
                  <a:pt x="0" y="0"/>
                </a:moveTo>
                <a:lnTo>
                  <a:pt x="6064947" y="0"/>
                </a:lnTo>
                <a:lnTo>
                  <a:pt x="6064947" y="3242220"/>
                </a:lnTo>
                <a:lnTo>
                  <a:pt x="0" y="3242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4961194" y="5753100"/>
            <a:ext cx="8365612" cy="3093331"/>
          </a:xfrm>
          <a:custGeom>
            <a:avLst/>
            <a:gdLst/>
            <a:ahLst/>
            <a:cxnLst/>
            <a:rect l="l" t="t" r="r" b="b"/>
            <a:pathLst>
              <a:path w="8365612" h="3093331">
                <a:moveTo>
                  <a:pt x="0" y="0"/>
                </a:moveTo>
                <a:lnTo>
                  <a:pt x="8365612" y="0"/>
                </a:lnTo>
                <a:lnTo>
                  <a:pt x="8365612" y="3093331"/>
                </a:lnTo>
                <a:lnTo>
                  <a:pt x="0" y="3093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0000" b="-193878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開始動畫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26" name="Picture 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4479093" y="1636787"/>
            <a:ext cx="932981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死亡動畫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26" name="Picture 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4625411" y="1636787"/>
            <a:ext cx="9037178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latin typeface="Space Mono"/>
                <a:ea typeface="Space Mono"/>
              </a:rPr>
              <a:t>方塊旋轉(踢牆)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11140418" y="4253668"/>
            <a:ext cx="5715736" cy="2197218"/>
          </a:xfrm>
          <a:custGeom>
            <a:avLst/>
            <a:gdLst/>
            <a:ahLst/>
            <a:cxnLst/>
            <a:rect l="l" t="t" r="r" b="b"/>
            <a:pathLst>
              <a:path w="5715736" h="2197218">
                <a:moveTo>
                  <a:pt x="0" y="0"/>
                </a:moveTo>
                <a:lnTo>
                  <a:pt x="5715736" y="0"/>
                </a:lnTo>
                <a:lnTo>
                  <a:pt x="5715736" y="2197218"/>
                </a:lnTo>
                <a:lnTo>
                  <a:pt x="0" y="2197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1611267" y="4044891"/>
            <a:ext cx="5270612" cy="2614771"/>
          </a:xfrm>
          <a:custGeom>
            <a:avLst/>
            <a:gdLst/>
            <a:ahLst/>
            <a:cxnLst/>
            <a:rect l="l" t="t" r="r" b="b"/>
            <a:pathLst>
              <a:path w="5270612" h="2614771">
                <a:moveTo>
                  <a:pt x="0" y="0"/>
                </a:moveTo>
                <a:lnTo>
                  <a:pt x="5270612" y="0"/>
                </a:lnTo>
                <a:lnTo>
                  <a:pt x="5270612" y="2614771"/>
                </a:lnTo>
                <a:lnTo>
                  <a:pt x="0" y="2614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7568321" y="4323577"/>
            <a:ext cx="2885655" cy="2057400"/>
          </a:xfrm>
          <a:custGeom>
            <a:avLst/>
            <a:gdLst/>
            <a:ahLst/>
            <a:cxnLst/>
            <a:rect l="l" t="t" r="r" b="b"/>
            <a:pathLst>
              <a:path w="2885655" h="2057400">
                <a:moveTo>
                  <a:pt x="0" y="0"/>
                </a:moveTo>
                <a:lnTo>
                  <a:pt x="2885655" y="0"/>
                </a:lnTo>
                <a:lnTo>
                  <a:pt x="288565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分工比例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26" name="Table 26"/>
          <p:cNvGraphicFramePr>
            <a:graphicFrameLocks noGrp="1"/>
          </p:cNvGraphicFramePr>
          <p:nvPr/>
        </p:nvGraphicFramePr>
        <p:xfrm>
          <a:off x="2090526" y="2634807"/>
          <a:ext cx="13818936" cy="6077799"/>
        </p:xfrm>
        <a:graphic>
          <a:graphicData uri="http://schemas.openxmlformats.org/drawingml/2006/table">
            <a:tbl>
              <a:tblPr/>
              <a:tblGrid>
                <a:gridCol w="2303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3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3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3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31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2593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ea typeface="Montserrat Bold"/>
                        </a:rPr>
                        <a:t>成員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ea typeface="Montserrat Bold"/>
                        </a:rPr>
                        <a:t>遊戲架構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ea typeface="Montserrat Bold"/>
                        </a:rPr>
                        <a:t>模塊設計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ea typeface="Montserrat Bold"/>
                        </a:rPr>
                        <a:t>音效控制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ea typeface="Montserrat Bold"/>
                        </a:rPr>
                        <a:t>特效控制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ea typeface="Montserrat Bold"/>
                        </a:rPr>
                        <a:t>畫面設計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93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B11007001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ea typeface="Montserrat Bold"/>
                        </a:rPr>
                        <a:t>張元儒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80%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70%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593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B11007004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ea typeface="Montserrat Bold"/>
                        </a:rPr>
                        <a:t>李昶諭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80%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70%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Montserrat Bold"/>
                        </a:rPr>
                        <a:t>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latin typeface="Space Mono"/>
                <a:ea typeface="Space Mono"/>
              </a:rPr>
              <a:t>方塊旋轉(雙重T轉)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26" name="Picture 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9785" r="19968"/>
          <a:stretch>
            <a:fillRect/>
          </a:stretch>
        </p:blipFill>
        <p:spPr>
          <a:xfrm>
            <a:off x="4741090" y="1636787"/>
            <a:ext cx="8832679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方塊放置震動效果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26" name="Picture 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4712677" y="1636787"/>
            <a:ext cx="8862646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>
            <a:off x="3359459" y="2835864"/>
            <a:ext cx="11569081" cy="6511719"/>
          </a:xfrm>
          <a:custGeom>
            <a:avLst/>
            <a:gdLst/>
            <a:ahLst/>
            <a:cxnLst/>
            <a:rect l="l" t="t" r="r" b="b"/>
            <a:pathLst>
              <a:path w="11569081" h="6511719">
                <a:moveTo>
                  <a:pt x="0" y="0"/>
                </a:moveTo>
                <a:lnTo>
                  <a:pt x="11569082" y="0"/>
                </a:lnTo>
                <a:lnTo>
                  <a:pt x="11569082" y="6511719"/>
                </a:lnTo>
                <a:lnTo>
                  <a:pt x="0" y="651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5525877" y="456101"/>
            <a:ext cx="7665090" cy="237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遊戲快結束時所跳出的紅色警告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>
            <a:off x="5606752" y="2846462"/>
            <a:ext cx="7503340" cy="6440114"/>
          </a:xfrm>
          <a:custGeom>
            <a:avLst/>
            <a:gdLst/>
            <a:ahLst/>
            <a:cxnLst/>
            <a:rect l="l" t="t" r="r" b="b"/>
            <a:pathLst>
              <a:path w="7503340" h="6440114">
                <a:moveTo>
                  <a:pt x="0" y="0"/>
                </a:moveTo>
                <a:lnTo>
                  <a:pt x="7503340" y="0"/>
                </a:lnTo>
                <a:lnTo>
                  <a:pt x="7503340" y="6440114"/>
                </a:lnTo>
                <a:lnTo>
                  <a:pt x="0" y="6440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1412897" y="2772699"/>
            <a:ext cx="4031930" cy="1894521"/>
          </a:xfrm>
          <a:custGeom>
            <a:avLst/>
            <a:gdLst/>
            <a:ahLst/>
            <a:cxnLst/>
            <a:rect l="l" t="t" r="r" b="b"/>
            <a:pathLst>
              <a:path w="4031930" h="1894521">
                <a:moveTo>
                  <a:pt x="0" y="0"/>
                </a:moveTo>
                <a:lnTo>
                  <a:pt x="4031930" y="0"/>
                </a:lnTo>
                <a:lnTo>
                  <a:pt x="4031930" y="1894521"/>
                </a:lnTo>
                <a:lnTo>
                  <a:pt x="0" y="1894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2883253" y="4652042"/>
            <a:ext cx="2561573" cy="982917"/>
          </a:xfrm>
          <a:custGeom>
            <a:avLst/>
            <a:gdLst/>
            <a:ahLst/>
            <a:cxnLst/>
            <a:rect l="l" t="t" r="r" b="b"/>
            <a:pathLst>
              <a:path w="2561573" h="982917">
                <a:moveTo>
                  <a:pt x="0" y="0"/>
                </a:moveTo>
                <a:lnTo>
                  <a:pt x="2561574" y="0"/>
                </a:lnTo>
                <a:lnTo>
                  <a:pt x="2561574" y="982916"/>
                </a:lnTo>
                <a:lnTo>
                  <a:pt x="0" y="982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90" r="-289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1674474" y="4652042"/>
            <a:ext cx="1208780" cy="1106033"/>
          </a:xfrm>
          <a:custGeom>
            <a:avLst/>
            <a:gdLst/>
            <a:ahLst/>
            <a:cxnLst/>
            <a:rect l="l" t="t" r="r" b="b"/>
            <a:pathLst>
              <a:path w="1208780" h="1106033">
                <a:moveTo>
                  <a:pt x="0" y="0"/>
                </a:moveTo>
                <a:lnTo>
                  <a:pt x="1208779" y="0"/>
                </a:lnTo>
                <a:lnTo>
                  <a:pt x="1208779" y="1106033"/>
                </a:lnTo>
                <a:lnTo>
                  <a:pt x="0" y="1106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4289714" y="466700"/>
            <a:ext cx="9708571" cy="237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排行榜系統</a:t>
            </a:r>
          </a:p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latin typeface="Space Mono"/>
                <a:ea typeface="Space Mono"/>
              </a:rPr>
              <a:t>(本地離線存檔)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74242" y="3396427"/>
            <a:ext cx="25906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ea typeface="Noto Sans T Chinese"/>
              </a:rPr>
              <a:t>可刪除的按鈕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>
            <a:off x="3778377" y="721566"/>
            <a:ext cx="10373542" cy="9735468"/>
          </a:xfrm>
          <a:custGeom>
            <a:avLst/>
            <a:gdLst/>
            <a:ahLst/>
            <a:cxnLst/>
            <a:rect l="l" t="t" r="r" b="b"/>
            <a:pathLst>
              <a:path w="10373542" h="9735468">
                <a:moveTo>
                  <a:pt x="0" y="0"/>
                </a:moveTo>
                <a:lnTo>
                  <a:pt x="10373542" y="0"/>
                </a:lnTo>
                <a:lnTo>
                  <a:pt x="10373542" y="9735468"/>
                </a:lnTo>
                <a:lnTo>
                  <a:pt x="0" y="9735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77" b="-3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9120102" y="4560167"/>
            <a:ext cx="1745179" cy="1166667"/>
          </a:xfrm>
          <a:custGeom>
            <a:avLst/>
            <a:gdLst/>
            <a:ahLst/>
            <a:cxnLst/>
            <a:rect l="l" t="t" r="r" b="b"/>
            <a:pathLst>
              <a:path w="1745179" h="1166667">
                <a:moveTo>
                  <a:pt x="0" y="0"/>
                </a:moveTo>
                <a:lnTo>
                  <a:pt x="1745180" y="0"/>
                </a:lnTo>
                <a:lnTo>
                  <a:pt x="1745180" y="1166666"/>
                </a:lnTo>
                <a:lnTo>
                  <a:pt x="0" y="1166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6117211" y="7892356"/>
            <a:ext cx="2078102" cy="1365944"/>
          </a:xfrm>
          <a:custGeom>
            <a:avLst/>
            <a:gdLst/>
            <a:ahLst/>
            <a:cxnLst/>
            <a:rect l="l" t="t" r="r" b="b"/>
            <a:pathLst>
              <a:path w="2078102" h="1365944">
                <a:moveTo>
                  <a:pt x="0" y="0"/>
                </a:moveTo>
                <a:lnTo>
                  <a:pt x="2078103" y="0"/>
                </a:lnTo>
                <a:lnTo>
                  <a:pt x="2078103" y="1365944"/>
                </a:lnTo>
                <a:lnTo>
                  <a:pt x="0" y="1365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9387739" y="8121702"/>
            <a:ext cx="1501440" cy="1012021"/>
          </a:xfrm>
          <a:custGeom>
            <a:avLst/>
            <a:gdLst/>
            <a:ahLst/>
            <a:cxnLst/>
            <a:rect l="l" t="t" r="r" b="b"/>
            <a:pathLst>
              <a:path w="1501440" h="1012021">
                <a:moveTo>
                  <a:pt x="0" y="0"/>
                </a:moveTo>
                <a:lnTo>
                  <a:pt x="1501440" y="0"/>
                </a:lnTo>
                <a:lnTo>
                  <a:pt x="1501440" y="1012020"/>
                </a:lnTo>
                <a:lnTo>
                  <a:pt x="0" y="1012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6674596" y="4881738"/>
            <a:ext cx="1520718" cy="1019382"/>
          </a:xfrm>
          <a:custGeom>
            <a:avLst/>
            <a:gdLst/>
            <a:ahLst/>
            <a:cxnLst/>
            <a:rect l="l" t="t" r="r" b="b"/>
            <a:pathLst>
              <a:path w="1520718" h="1019382">
                <a:moveTo>
                  <a:pt x="0" y="0"/>
                </a:moveTo>
                <a:lnTo>
                  <a:pt x="1520718" y="0"/>
                </a:lnTo>
                <a:lnTo>
                  <a:pt x="1520718" y="1019382"/>
                </a:lnTo>
                <a:lnTo>
                  <a:pt x="0" y="1019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8965148" y="7177667"/>
            <a:ext cx="2055088" cy="522335"/>
          </a:xfrm>
          <a:custGeom>
            <a:avLst/>
            <a:gdLst/>
            <a:ahLst/>
            <a:cxnLst/>
            <a:rect l="l" t="t" r="r" b="b"/>
            <a:pathLst>
              <a:path w="2055088" h="522335">
                <a:moveTo>
                  <a:pt x="0" y="0"/>
                </a:moveTo>
                <a:lnTo>
                  <a:pt x="2055088" y="0"/>
                </a:lnTo>
                <a:lnTo>
                  <a:pt x="2055088" y="522335"/>
                </a:lnTo>
                <a:lnTo>
                  <a:pt x="0" y="522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6117211" y="6453570"/>
            <a:ext cx="1103347" cy="1112542"/>
          </a:xfrm>
          <a:custGeom>
            <a:avLst/>
            <a:gdLst/>
            <a:ahLst/>
            <a:cxnLst/>
            <a:rect l="l" t="t" r="r" b="b"/>
            <a:pathLst>
              <a:path w="1103347" h="1112542">
                <a:moveTo>
                  <a:pt x="0" y="0"/>
                </a:moveTo>
                <a:lnTo>
                  <a:pt x="1103348" y="0"/>
                </a:lnTo>
                <a:lnTo>
                  <a:pt x="1103348" y="1112542"/>
                </a:lnTo>
                <a:lnTo>
                  <a:pt x="0" y="11125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32"/>
          <p:cNvSpPr/>
          <p:nvPr/>
        </p:nvSpPr>
        <p:spPr>
          <a:xfrm>
            <a:off x="8408441" y="5785995"/>
            <a:ext cx="1471118" cy="972572"/>
          </a:xfrm>
          <a:custGeom>
            <a:avLst/>
            <a:gdLst/>
            <a:ahLst/>
            <a:cxnLst/>
            <a:rect l="l" t="t" r="r" b="b"/>
            <a:pathLst>
              <a:path w="1471118" h="972572">
                <a:moveTo>
                  <a:pt x="0" y="0"/>
                </a:moveTo>
                <a:lnTo>
                  <a:pt x="1471118" y="0"/>
                </a:lnTo>
                <a:lnTo>
                  <a:pt x="1471118" y="972572"/>
                </a:lnTo>
                <a:lnTo>
                  <a:pt x="0" y="9725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latin typeface="Space Mono"/>
                <a:ea typeface="Space Mono"/>
              </a:rPr>
              <a:t>袋子系統(7-BAG)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425206" y="6522083"/>
            <a:ext cx="4546567" cy="1409403"/>
            <a:chOff x="0" y="0"/>
            <a:chExt cx="315032" cy="976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5032" cy="97658"/>
            </a:xfrm>
            <a:custGeom>
              <a:avLst/>
              <a:gdLst/>
              <a:ahLst/>
              <a:cxnLst/>
              <a:rect l="l" t="t" r="r" b="b"/>
              <a:pathLst>
                <a:path w="315032" h="97658">
                  <a:moveTo>
                    <a:pt x="48829" y="0"/>
                  </a:moveTo>
                  <a:lnTo>
                    <a:pt x="266203" y="0"/>
                  </a:lnTo>
                  <a:cubicBezTo>
                    <a:pt x="279153" y="0"/>
                    <a:pt x="291573" y="5144"/>
                    <a:pt x="300730" y="14302"/>
                  </a:cubicBezTo>
                  <a:cubicBezTo>
                    <a:pt x="309887" y="23459"/>
                    <a:pt x="315032" y="35879"/>
                    <a:pt x="315032" y="48829"/>
                  </a:cubicBezTo>
                  <a:lnTo>
                    <a:pt x="315032" y="48829"/>
                  </a:lnTo>
                  <a:cubicBezTo>
                    <a:pt x="315032" y="75796"/>
                    <a:pt x="293171" y="97658"/>
                    <a:pt x="266203" y="97658"/>
                  </a:cubicBezTo>
                  <a:lnTo>
                    <a:pt x="48829" y="97658"/>
                  </a:lnTo>
                  <a:cubicBezTo>
                    <a:pt x="21861" y="97658"/>
                    <a:pt x="0" y="75796"/>
                    <a:pt x="0" y="48829"/>
                  </a:cubicBezTo>
                  <a:lnTo>
                    <a:pt x="0" y="48829"/>
                  </a:lnTo>
                  <a:cubicBezTo>
                    <a:pt x="0" y="21861"/>
                    <a:pt x="21861" y="0"/>
                    <a:pt x="48829" y="0"/>
                  </a:cubicBezTo>
                  <a:close/>
                </a:path>
              </a:pathLst>
            </a:custGeom>
            <a:solidFill>
              <a:srgbClr val="1A1F44"/>
            </a:solidFill>
            <a:ln w="57150" cap="rnd">
              <a:solidFill>
                <a:srgbClr val="00B20D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315032" cy="19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FFFFFF"/>
                  </a:solidFill>
                  <a:latin typeface="Arcade Gamer"/>
                </a:rPr>
                <a:t>START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6227" y="6522083"/>
            <a:ext cx="4546567" cy="1409403"/>
            <a:chOff x="0" y="0"/>
            <a:chExt cx="315032" cy="976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032" cy="97658"/>
            </a:xfrm>
            <a:custGeom>
              <a:avLst/>
              <a:gdLst/>
              <a:ahLst/>
              <a:cxnLst/>
              <a:rect l="l" t="t" r="r" b="b"/>
              <a:pathLst>
                <a:path w="315032" h="97658">
                  <a:moveTo>
                    <a:pt x="48829" y="0"/>
                  </a:moveTo>
                  <a:lnTo>
                    <a:pt x="266203" y="0"/>
                  </a:lnTo>
                  <a:cubicBezTo>
                    <a:pt x="279153" y="0"/>
                    <a:pt x="291573" y="5144"/>
                    <a:pt x="300730" y="14302"/>
                  </a:cubicBezTo>
                  <a:cubicBezTo>
                    <a:pt x="309887" y="23459"/>
                    <a:pt x="315032" y="35879"/>
                    <a:pt x="315032" y="48829"/>
                  </a:cubicBezTo>
                  <a:lnTo>
                    <a:pt x="315032" y="48829"/>
                  </a:lnTo>
                  <a:cubicBezTo>
                    <a:pt x="315032" y="75796"/>
                    <a:pt x="293171" y="97658"/>
                    <a:pt x="266203" y="97658"/>
                  </a:cubicBezTo>
                  <a:lnTo>
                    <a:pt x="48829" y="97658"/>
                  </a:lnTo>
                  <a:cubicBezTo>
                    <a:pt x="21861" y="97658"/>
                    <a:pt x="0" y="75796"/>
                    <a:pt x="0" y="48829"/>
                  </a:cubicBezTo>
                  <a:lnTo>
                    <a:pt x="0" y="48829"/>
                  </a:lnTo>
                  <a:cubicBezTo>
                    <a:pt x="0" y="21861"/>
                    <a:pt x="21861" y="0"/>
                    <a:pt x="48829" y="0"/>
                  </a:cubicBezTo>
                  <a:close/>
                </a:path>
              </a:pathLst>
            </a:custGeom>
            <a:solidFill>
              <a:srgbClr val="1A1F44"/>
            </a:solidFill>
            <a:ln w="57150" cap="rnd">
              <a:solidFill>
                <a:srgbClr val="5169A2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315032" cy="192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Arcade Gamer"/>
                </a:rPr>
                <a:t>EXIT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69992" y="2355514"/>
            <a:ext cx="14348015" cy="3300281"/>
            <a:chOff x="0" y="0"/>
            <a:chExt cx="19130687" cy="440037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9130687" cy="4400374"/>
              <a:chOff x="0" y="0"/>
              <a:chExt cx="994175" cy="22867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94175" cy="228677"/>
              </a:xfrm>
              <a:custGeom>
                <a:avLst/>
                <a:gdLst/>
                <a:ahLst/>
                <a:cxnLst/>
                <a:rect l="l" t="t" r="r" b="b"/>
                <a:pathLst>
                  <a:path w="994175" h="228677">
                    <a:moveTo>
                      <a:pt x="103830" y="0"/>
                    </a:moveTo>
                    <a:lnTo>
                      <a:pt x="890344" y="0"/>
                    </a:lnTo>
                    <a:cubicBezTo>
                      <a:pt x="917882" y="0"/>
                      <a:pt x="944292" y="10939"/>
                      <a:pt x="963764" y="30411"/>
                    </a:cubicBezTo>
                    <a:cubicBezTo>
                      <a:pt x="983236" y="49883"/>
                      <a:pt x="994175" y="76293"/>
                      <a:pt x="994175" y="103830"/>
                    </a:cubicBezTo>
                    <a:lnTo>
                      <a:pt x="994175" y="124846"/>
                    </a:lnTo>
                    <a:cubicBezTo>
                      <a:pt x="994175" y="152384"/>
                      <a:pt x="983236" y="178793"/>
                      <a:pt x="963764" y="198265"/>
                    </a:cubicBezTo>
                    <a:cubicBezTo>
                      <a:pt x="944292" y="217737"/>
                      <a:pt x="917882" y="228677"/>
                      <a:pt x="890344" y="228677"/>
                    </a:cubicBezTo>
                    <a:lnTo>
                      <a:pt x="103830" y="228677"/>
                    </a:lnTo>
                    <a:cubicBezTo>
                      <a:pt x="76293" y="228677"/>
                      <a:pt x="49883" y="217737"/>
                      <a:pt x="30411" y="198265"/>
                    </a:cubicBezTo>
                    <a:cubicBezTo>
                      <a:pt x="10939" y="178793"/>
                      <a:pt x="0" y="152384"/>
                      <a:pt x="0" y="124846"/>
                    </a:cubicBezTo>
                    <a:lnTo>
                      <a:pt x="0" y="103830"/>
                    </a:lnTo>
                    <a:cubicBezTo>
                      <a:pt x="0" y="76293"/>
                      <a:pt x="10939" y="49883"/>
                      <a:pt x="30411" y="30411"/>
                    </a:cubicBezTo>
                    <a:cubicBezTo>
                      <a:pt x="49883" y="10939"/>
                      <a:pt x="76293" y="0"/>
                      <a:pt x="103830" y="0"/>
                    </a:cubicBezTo>
                    <a:close/>
                  </a:path>
                </a:pathLst>
              </a:custGeom>
              <a:solidFill>
                <a:srgbClr val="1A1F44"/>
              </a:solidFill>
              <a:ln w="57150" cap="rnd">
                <a:solidFill>
                  <a:srgbClr val="5169A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994175" cy="2667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578692" y="725594"/>
              <a:ext cx="456749" cy="45674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150484" y="725594"/>
              <a:ext cx="456749" cy="45674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721533" y="725594"/>
              <a:ext cx="456749" cy="45674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4293324" y="725594"/>
              <a:ext cx="456749" cy="45674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435852" y="725594"/>
              <a:ext cx="456749" cy="456749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007644" y="725594"/>
              <a:ext cx="456749" cy="456749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2578692" y="725594"/>
              <a:ext cx="456749" cy="456749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3150484" y="725594"/>
              <a:ext cx="456749" cy="45674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721533" y="725594"/>
              <a:ext cx="456749" cy="45674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293324" y="725594"/>
              <a:ext cx="456749" cy="45674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3" name="TextBox 43"/>
          <p:cNvSpPr txBox="1"/>
          <p:nvPr/>
        </p:nvSpPr>
        <p:spPr>
          <a:xfrm>
            <a:off x="5359835" y="2748354"/>
            <a:ext cx="7568330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Arcade Gamer"/>
              </a:rPr>
              <a:t>TETRIS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0043" y="589451"/>
            <a:ext cx="8115300" cy="9108097"/>
            <a:chOff x="0" y="0"/>
            <a:chExt cx="1188878" cy="1334321"/>
          </a:xfrm>
        </p:grpSpPr>
        <p:sp>
          <p:nvSpPr>
            <p:cNvPr id="3" name="Freeform 3">
              <a:hlinkClick r:id="rId2" tooltip="https://chatgpt.com"/>
            </p:cNvPr>
            <p:cNvSpPr/>
            <p:nvPr/>
          </p:nvSpPr>
          <p:spPr>
            <a:xfrm>
              <a:off x="0" y="0"/>
              <a:ext cx="1188878" cy="1334321"/>
            </a:xfrm>
            <a:custGeom>
              <a:avLst/>
              <a:gdLst/>
              <a:ahLst/>
              <a:cxnLst/>
              <a:rect l="l" t="t" r="r" b="b"/>
              <a:pathLst>
                <a:path w="1188878" h="1334321">
                  <a:moveTo>
                    <a:pt x="985678" y="0"/>
                  </a:moveTo>
                  <a:cubicBezTo>
                    <a:pt x="1097902" y="0"/>
                    <a:pt x="1188878" y="298698"/>
                    <a:pt x="1188878" y="667161"/>
                  </a:cubicBezTo>
                  <a:cubicBezTo>
                    <a:pt x="1188878" y="1035623"/>
                    <a:pt x="1097902" y="1334321"/>
                    <a:pt x="985678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88878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843517" y="857419"/>
            <a:ext cx="2485666" cy="342562"/>
            <a:chOff x="0" y="0"/>
            <a:chExt cx="3314221" cy="45674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9585206" y="589451"/>
            <a:ext cx="8115300" cy="9108097"/>
            <a:chOff x="0" y="0"/>
            <a:chExt cx="1188878" cy="1334321"/>
          </a:xfrm>
        </p:grpSpPr>
        <p:sp>
          <p:nvSpPr>
            <p:cNvPr id="26" name="Freeform 26">
              <a:hlinkClick r:id="rId4" tooltip="https://tetr.io"/>
            </p:cNvPr>
            <p:cNvSpPr/>
            <p:nvPr/>
          </p:nvSpPr>
          <p:spPr>
            <a:xfrm>
              <a:off x="0" y="0"/>
              <a:ext cx="1188878" cy="1334321"/>
            </a:xfrm>
            <a:custGeom>
              <a:avLst/>
              <a:gdLst/>
              <a:ahLst/>
              <a:cxnLst/>
              <a:rect l="l" t="t" r="r" b="b"/>
              <a:pathLst>
                <a:path w="1188878" h="1334321">
                  <a:moveTo>
                    <a:pt x="985678" y="0"/>
                  </a:moveTo>
                  <a:cubicBezTo>
                    <a:pt x="1097902" y="0"/>
                    <a:pt x="1188878" y="298698"/>
                    <a:pt x="1188878" y="667161"/>
                  </a:cubicBezTo>
                  <a:cubicBezTo>
                    <a:pt x="1188878" y="1035623"/>
                    <a:pt x="1097902" y="1334321"/>
                    <a:pt x="985678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88878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00023" y="857419"/>
            <a:ext cx="2485666" cy="342562"/>
            <a:chOff x="0" y="0"/>
            <a:chExt cx="3314221" cy="45674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7" name="Freeform 47"/>
          <p:cNvSpPr/>
          <p:nvPr/>
        </p:nvSpPr>
        <p:spPr>
          <a:xfrm>
            <a:off x="2965465" y="3022615"/>
            <a:ext cx="4241771" cy="4241771"/>
          </a:xfrm>
          <a:custGeom>
            <a:avLst/>
            <a:gdLst/>
            <a:ahLst/>
            <a:cxnLst/>
            <a:rect l="l" t="t" r="r" b="b"/>
            <a:pathLst>
              <a:path w="4241771" h="4241771">
                <a:moveTo>
                  <a:pt x="0" y="0"/>
                </a:moveTo>
                <a:lnTo>
                  <a:pt x="4241770" y="0"/>
                </a:lnTo>
                <a:lnTo>
                  <a:pt x="4241770" y="4241770"/>
                </a:lnTo>
                <a:lnTo>
                  <a:pt x="0" y="4241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8" name="Freeform 48"/>
          <p:cNvSpPr/>
          <p:nvPr/>
        </p:nvSpPr>
        <p:spPr>
          <a:xfrm>
            <a:off x="11521971" y="3022615"/>
            <a:ext cx="4241771" cy="4241771"/>
          </a:xfrm>
          <a:custGeom>
            <a:avLst/>
            <a:gdLst/>
            <a:ahLst/>
            <a:cxnLst/>
            <a:rect l="l" t="t" r="r" b="b"/>
            <a:pathLst>
              <a:path w="4241771" h="4241771">
                <a:moveTo>
                  <a:pt x="0" y="0"/>
                </a:moveTo>
                <a:lnTo>
                  <a:pt x="4241771" y="0"/>
                </a:lnTo>
                <a:lnTo>
                  <a:pt x="4241771" y="4241770"/>
                </a:lnTo>
                <a:lnTo>
                  <a:pt x="0" y="4241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9" name="TextBox 49"/>
          <p:cNvSpPr txBox="1"/>
          <p:nvPr/>
        </p:nvSpPr>
        <p:spPr>
          <a:xfrm>
            <a:off x="3204401" y="1232969"/>
            <a:ext cx="3763897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參考資料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913116" y="1233005"/>
            <a:ext cx="3459480" cy="117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3"/>
              </a:lnSpc>
              <a:spcBef>
                <a:spcPct val="0"/>
              </a:spcBef>
            </a:pPr>
            <a:r>
              <a:rPr lang="en-US" sz="6809">
                <a:solidFill>
                  <a:srgbClr val="FFFFFF"/>
                </a:solidFill>
                <a:ea typeface="Space Mono"/>
              </a:rPr>
              <a:t>參考介面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28700" y="7750160"/>
            <a:ext cx="8115300" cy="116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FFFFF"/>
                </a:solidFill>
                <a:latin typeface="Space Mono Bold"/>
              </a:rPr>
              <a:t>ChatGPT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585206" y="7750160"/>
            <a:ext cx="8115300" cy="116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FFFFF"/>
                </a:solidFill>
                <a:latin typeface="Space Mono Bold"/>
              </a:rPr>
              <a:t>TETR.IO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原創聲明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關鍵類別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3381744" y="1563005"/>
            <a:ext cx="11953355" cy="8134544"/>
          </a:xfrm>
          <a:custGeom>
            <a:avLst/>
            <a:gdLst/>
            <a:ahLst/>
            <a:cxnLst/>
            <a:rect l="l" t="t" r="r" b="b"/>
            <a:pathLst>
              <a:path w="11953355" h="8134544">
                <a:moveTo>
                  <a:pt x="0" y="0"/>
                </a:moveTo>
                <a:lnTo>
                  <a:pt x="11953355" y="0"/>
                </a:lnTo>
                <a:lnTo>
                  <a:pt x="11953355" y="8134544"/>
                </a:lnTo>
                <a:lnTo>
                  <a:pt x="0" y="8134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方塊生成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2651259" y="1636787"/>
            <a:ext cx="12985481" cy="2471813"/>
          </a:xfrm>
          <a:custGeom>
            <a:avLst/>
            <a:gdLst/>
            <a:ahLst/>
            <a:cxnLst/>
            <a:rect l="l" t="t" r="r" b="b"/>
            <a:pathLst>
              <a:path w="12985481" h="2471813">
                <a:moveTo>
                  <a:pt x="0" y="0"/>
                </a:moveTo>
                <a:lnTo>
                  <a:pt x="12985482" y="0"/>
                </a:lnTo>
                <a:lnTo>
                  <a:pt x="12985482" y="2471813"/>
                </a:lnTo>
                <a:lnTo>
                  <a:pt x="0" y="2471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4589678" y="4451500"/>
            <a:ext cx="9108644" cy="5753742"/>
          </a:xfrm>
          <a:custGeom>
            <a:avLst/>
            <a:gdLst/>
            <a:ahLst/>
            <a:cxnLst/>
            <a:rect l="l" t="t" r="r" b="b"/>
            <a:pathLst>
              <a:path w="9108644" h="5753742">
                <a:moveTo>
                  <a:pt x="0" y="0"/>
                </a:moveTo>
                <a:lnTo>
                  <a:pt x="9108644" y="0"/>
                </a:lnTo>
                <a:lnTo>
                  <a:pt x="9108644" y="5753742"/>
                </a:lnTo>
                <a:lnTo>
                  <a:pt x="0" y="575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遊戲線程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4500683" y="1817746"/>
            <a:ext cx="9715477" cy="8139493"/>
          </a:xfrm>
          <a:custGeom>
            <a:avLst/>
            <a:gdLst/>
            <a:ahLst/>
            <a:cxnLst/>
            <a:rect l="l" t="t" r="r" b="b"/>
            <a:pathLst>
              <a:path w="9715477" h="8139493">
                <a:moveTo>
                  <a:pt x="0" y="0"/>
                </a:moveTo>
                <a:lnTo>
                  <a:pt x="9715477" y="0"/>
                </a:lnTo>
                <a:lnTo>
                  <a:pt x="9715477" y="8139493"/>
                </a:lnTo>
                <a:lnTo>
                  <a:pt x="0" y="81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方塊下落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3977623" y="2546772"/>
            <a:ext cx="10761598" cy="5784359"/>
          </a:xfrm>
          <a:custGeom>
            <a:avLst/>
            <a:gdLst/>
            <a:ahLst/>
            <a:cxnLst/>
            <a:rect l="l" t="t" r="r" b="b"/>
            <a:pathLst>
              <a:path w="10761598" h="5784359">
                <a:moveTo>
                  <a:pt x="0" y="0"/>
                </a:moveTo>
                <a:lnTo>
                  <a:pt x="10761598" y="0"/>
                </a:lnTo>
                <a:lnTo>
                  <a:pt x="10761598" y="5784359"/>
                </a:lnTo>
                <a:lnTo>
                  <a:pt x="0" y="5784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latin typeface="Space Mono"/>
                <a:ea typeface="Space Mono"/>
              </a:rPr>
              <a:t>方塊旋轉(踢牆)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4246573" y="1847083"/>
            <a:ext cx="9025166" cy="6802384"/>
          </a:xfrm>
          <a:custGeom>
            <a:avLst/>
            <a:gdLst/>
            <a:ahLst/>
            <a:cxnLst/>
            <a:rect l="l" t="t" r="r" b="b"/>
            <a:pathLst>
              <a:path w="9025166" h="6802384">
                <a:moveTo>
                  <a:pt x="0" y="0"/>
                </a:moveTo>
                <a:lnTo>
                  <a:pt x="9025166" y="0"/>
                </a:lnTo>
                <a:lnTo>
                  <a:pt x="9025166" y="6802384"/>
                </a:lnTo>
                <a:lnTo>
                  <a:pt x="0" y="680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2703129" y="8649467"/>
            <a:ext cx="13310586" cy="1453972"/>
          </a:xfrm>
          <a:custGeom>
            <a:avLst/>
            <a:gdLst/>
            <a:ahLst/>
            <a:cxnLst/>
            <a:rect l="l" t="t" r="r" b="b"/>
            <a:pathLst>
              <a:path w="13310586" h="1453972">
                <a:moveTo>
                  <a:pt x="0" y="0"/>
                </a:moveTo>
                <a:lnTo>
                  <a:pt x="13310586" y="0"/>
                </a:lnTo>
                <a:lnTo>
                  <a:pt x="13310586" y="1453972"/>
                </a:lnTo>
                <a:lnTo>
                  <a:pt x="0" y="1453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9451"/>
            <a:ext cx="16230600" cy="9108097"/>
            <a:chOff x="0" y="0"/>
            <a:chExt cx="2377756" cy="133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7756" cy="1334321"/>
            </a:xfrm>
            <a:custGeom>
              <a:avLst/>
              <a:gdLst/>
              <a:ahLst/>
              <a:cxnLst/>
              <a:rect l="l" t="t" r="r" b="b"/>
              <a:pathLst>
                <a:path w="2377756" h="1334321">
                  <a:moveTo>
                    <a:pt x="2174556" y="0"/>
                  </a:moveTo>
                  <a:cubicBezTo>
                    <a:pt x="2286780" y="0"/>
                    <a:pt x="2377756" y="298698"/>
                    <a:pt x="2377756" y="667161"/>
                  </a:cubicBezTo>
                  <a:cubicBezTo>
                    <a:pt x="2377756" y="1035623"/>
                    <a:pt x="2286780" y="1334321"/>
                    <a:pt x="2174556" y="1334321"/>
                  </a:cubicBezTo>
                  <a:lnTo>
                    <a:pt x="203200" y="1334321"/>
                  </a:lnTo>
                  <a:cubicBezTo>
                    <a:pt x="90976" y="1334321"/>
                    <a:pt x="0" y="1035623"/>
                    <a:pt x="0" y="667161"/>
                  </a:cubicBezTo>
                  <a:cubicBezTo>
                    <a:pt x="0" y="2986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1F44"/>
            </a:solidFill>
            <a:ln w="57150" cap="sq">
              <a:solidFill>
                <a:srgbClr val="5169A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7756" cy="137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242" y="8121702"/>
            <a:ext cx="18520359" cy="4167081"/>
          </a:xfrm>
          <a:custGeom>
            <a:avLst/>
            <a:gdLst/>
            <a:ahLst/>
            <a:cxnLst/>
            <a:rect l="l" t="t" r="r" b="b"/>
            <a:pathLst>
              <a:path w="18520359" h="4167081">
                <a:moveTo>
                  <a:pt x="0" y="0"/>
                </a:moveTo>
                <a:lnTo>
                  <a:pt x="18520359" y="0"/>
                </a:lnTo>
                <a:lnTo>
                  <a:pt x="18520359" y="4167080"/>
                </a:lnTo>
                <a:lnTo>
                  <a:pt x="0" y="41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289714" y="466700"/>
            <a:ext cx="9708571" cy="11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ea typeface="Space Mono"/>
              </a:rPr>
              <a:t>計分方式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03740" y="947138"/>
            <a:ext cx="2485666" cy="342562"/>
            <a:chOff x="0" y="0"/>
            <a:chExt cx="3314221" cy="4567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56749" cy="456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0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71792" y="0"/>
              <a:ext cx="456749" cy="45674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8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142840" y="0"/>
              <a:ext cx="456749" cy="456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4632" y="0"/>
              <a:ext cx="456749" cy="45674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009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285681" y="0"/>
              <a:ext cx="456749" cy="45674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C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2857472" y="0"/>
              <a:ext cx="456749" cy="45674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A34A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3529747" y="1774552"/>
            <a:ext cx="11228505" cy="7922997"/>
          </a:xfrm>
          <a:custGeom>
            <a:avLst/>
            <a:gdLst/>
            <a:ahLst/>
            <a:cxnLst/>
            <a:rect l="l" t="t" r="r" b="b"/>
            <a:pathLst>
              <a:path w="11228505" h="7922997">
                <a:moveTo>
                  <a:pt x="0" y="0"/>
                </a:moveTo>
                <a:lnTo>
                  <a:pt x="11228506" y="0"/>
                </a:lnTo>
                <a:lnTo>
                  <a:pt x="11228506" y="7922997"/>
                </a:lnTo>
                <a:lnTo>
                  <a:pt x="0" y="792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自訂</PresentationFormat>
  <Paragraphs>65</Paragraphs>
  <Slides>25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Noto Sans T Chinese</vt:lpstr>
      <vt:lpstr>Calibri</vt:lpstr>
      <vt:lpstr>Arial</vt:lpstr>
      <vt:lpstr>Montserrat Bold</vt:lpstr>
      <vt:lpstr>Arcade Gamer</vt:lpstr>
      <vt:lpstr>Space Mono</vt:lpstr>
      <vt:lpstr>王漢宗特黑體</vt:lpstr>
      <vt:lpstr>Montserrat</vt:lpstr>
      <vt:lpstr>Space Mono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俄羅斯方塊</dc:title>
  <cp:lastModifiedBy>b11007004</cp:lastModifiedBy>
  <cp:revision>2</cp:revision>
  <dcterms:created xsi:type="dcterms:W3CDTF">2006-08-16T00:00:00Z</dcterms:created>
  <dcterms:modified xsi:type="dcterms:W3CDTF">2024-05-28T13:34:33Z</dcterms:modified>
  <dc:identifier>DAGGWr74okA</dc:identifier>
</cp:coreProperties>
</file>